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84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29FD0-5D91-49CE-A62F-01B8BB8DD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3E20B-820E-40A7-8E5E-E2374C07F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49A9B-7D93-4085-ACBE-E1FB922E4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553D5-B4DB-44C7-AAFC-4CEEA02B8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AB2A7-BA0F-45CC-B338-BB3804305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0B8F8-D72E-4B9C-A7A0-AD0D1491A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63B46-09ED-4930-BFE5-F125BF03C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F5075-EEDE-4002-B8DB-8D1FC4616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F9AA-F0C1-4D8C-9BDD-1C50EACF4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A29CA-D587-4B90-8270-438C759A0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23889-E6D8-4649-BC82-207DD4697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5CE420C-D4A5-408D-B1F3-0AD342926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ickr.com/photos/7566763@N04/3190939259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farm4.static.flickr.com/3311/3190939259_2d5e81752c_t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lickr.com/photos/robhuntley/4177225186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farm3.static.flickr.com/2587/4177225186_69f4d4bddf_t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lickr.com/photos/wadebeard/3365995157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farm4.static.flickr.com/3448/3365995157_17251feee5_t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lickr.com/photos/peterm7/3820725927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farm4.static.flickr.com/3524/3820725927_1abeb19fce_t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lickr.com/photos/7206429@N08/46500387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farm1.static.flickr.com/224/465003870_aff03f207d_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Health and Safety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Lifting a load with your hands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hazards – these would include: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- load being too heavy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- slipping on the floor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- lack of training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Risk – moderate/low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Precautions – these could contain: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- having appropriate training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- minimize the load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- get help from another person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By today, health and safety is a most important subject in every institution and across every industry.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Health and safety is very important within agriculture.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Before </a:t>
            </a:r>
            <a:r>
              <a:rPr lang="en-GB" dirty="0" smtClean="0"/>
              <a:t>undertak</a:t>
            </a:r>
            <a:r>
              <a:rPr lang="en-GB" dirty="0" smtClean="0"/>
              <a:t>ing </a:t>
            </a:r>
            <a:r>
              <a:rPr lang="en-GB" dirty="0" smtClean="0"/>
              <a:t>any activity, a RISK ASSESSMENT should have been completed.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Do you know what risk assessment means?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Risk assessment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There are 3 stages to risk assessment: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GB" dirty="0" smtClean="0"/>
              <a:t>identifying the hazard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GB" dirty="0" smtClean="0"/>
              <a:t>assessing the risk (high/moderate/low)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GB" dirty="0" smtClean="0"/>
              <a:t>taking appropriate precautions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GB" dirty="0" smtClean="0"/>
              <a:t>For this activity, discuss what the hazards could be ?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6147" name="Picture 4" descr="John Deere hedge cutting. by Irish/Rover">
            <a:hlinkClick r:id="rId2" tooltip="&quot;John Deere hedge cutting. by Irish/Rover&quot;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700338" y="2636838"/>
            <a:ext cx="374491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Hedge trimming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Some points you could have included are: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smtClean="0"/>
              <a:t>Ensure that the tractor size is the right one for the hedge trimmer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smtClean="0"/>
              <a:t>Ensure that trimmer has been connected properly to the tractor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smtClean="0"/>
              <a:t>Ensure that the safety guards are intact e.g. PTO guard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GB" dirty="0" smtClean="0"/>
              <a:t>For this activity, how is it possible to minimize the risk?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Stretch further if the ladder is not long enough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Using a helmet, harness and appropriate and sturdy ladders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Climb out through </a:t>
            </a:r>
          </a:p>
          <a:p>
            <a:pPr marL="609600" indent="-609600" eaLnBrk="1" hangingPunct="1">
              <a:buNone/>
              <a:defRPr/>
            </a:pPr>
            <a:r>
              <a:rPr lang="en-GB" dirty="0" smtClean="0"/>
              <a:t>     the window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8195" name="Picture 6" descr="Winter roof repairs. by Rob Huntley">
            <a:hlinkClick r:id="rId2" tooltip="&quot;Winter roof repairs. by Rob Huntley&quot;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715008" y="3214686"/>
            <a:ext cx="226853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GB" dirty="0" smtClean="0"/>
              <a:t>For this activity, what precautions have been taken in order to minimize the risk? 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Wearing a cowboy hat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Using </a:t>
            </a:r>
            <a:r>
              <a:rPr lang="en-GB" dirty="0" smtClean="0"/>
              <a:t>orange colour on the cattle crush 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Putting </a:t>
            </a:r>
            <a:r>
              <a:rPr lang="en-GB" dirty="0" smtClean="0"/>
              <a:t>the animal in 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     cattle crush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9219" name="Picture 6" descr="De-worming cattle by Wade Beard">
            <a:hlinkClick r:id="rId2" tooltip="&quot;De-worming cattle by Wade Beard&quot;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643438" y="3068638"/>
            <a:ext cx="3811587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GB" dirty="0" smtClean="0"/>
              <a:t>For this activity, why does the tractor minimize the risk?  </a:t>
            </a:r>
          </a:p>
          <a:p>
            <a:pPr marL="609600" indent="-609600" eaLnBrk="1" hangingPunct="1">
              <a:buNone/>
              <a:defRPr/>
            </a:pPr>
            <a:endParaRPr lang="en-GB" dirty="0" smtClean="0"/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It seems to be the right size for the load it has 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It is green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It has four wheels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It is new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endParaRPr lang="en-GB" dirty="0" smtClean="0"/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endParaRPr lang="en-GB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2" name="Picture 4" descr="Silage Harvesting in Co. Meath - August 2009 by Peter Mooney">
            <a:hlinkClick r:id="rId2" tooltip="&quot;Silage Harvesting in Co. Meath - August 2009 by Peter Mooney&quot;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643438" y="3143248"/>
            <a:ext cx="3578225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GB" dirty="0" smtClean="0"/>
              <a:t>For this activity, make a risk assessment, listing the hazard(s), measure the risk (high, moderate or low),  and list some appropriate precautions in order to minimize the hazards.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2" name="Picture 4" descr="Simon Smith demonstrating incorrect manual handling posture by futuren0w">
            <a:hlinkClick r:id="rId2" tooltip="&quot;Simon Smith demonstrating incorrect manual handling posture by futuren0w&quot;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286116" y="3286124"/>
            <a:ext cx="36718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5A28091A99F4D9721BE1025ECA97A" ma:contentTypeVersion="0" ma:contentTypeDescription="Create a new document." ma:contentTypeScope="" ma:versionID="3c88900e9c4a633fa4e7011e7abcc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F701FF-FDA5-4097-AF3A-749AF58B60D7}"/>
</file>

<file path=customXml/itemProps2.xml><?xml version="1.0" encoding="utf-8"?>
<ds:datastoreItem xmlns:ds="http://schemas.openxmlformats.org/officeDocument/2006/customXml" ds:itemID="{679A487C-59E4-4821-971C-4BB18C3A5EBF}"/>
</file>

<file path=customXml/itemProps3.xml><?xml version="1.0" encoding="utf-8"?>
<ds:datastoreItem xmlns:ds="http://schemas.openxmlformats.org/officeDocument/2006/customXml" ds:itemID="{B69C2631-1547-4C58-926B-F940329462F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287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Slit</vt:lpstr>
      <vt:lpstr>Health and Safety</vt:lpstr>
      <vt:lpstr>Slide 2</vt:lpstr>
      <vt:lpstr>Risk assessment</vt:lpstr>
      <vt:lpstr>Slide 4</vt:lpstr>
      <vt:lpstr>Hedge trimming</vt:lpstr>
      <vt:lpstr>Slide 6</vt:lpstr>
      <vt:lpstr>Slide 7</vt:lpstr>
      <vt:lpstr>Slide 8</vt:lpstr>
      <vt:lpstr>Slide 9</vt:lpstr>
      <vt:lpstr>Lifting a load with your hands</vt:lpstr>
    </vt:vector>
  </TitlesOfParts>
  <Company>Llanfyllin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Iechyd a Diogelwch</dc:title>
  <dc:creator>Llanfyllin High School</dc:creator>
  <cp:lastModifiedBy>User</cp:lastModifiedBy>
  <cp:revision>38</cp:revision>
  <dcterms:created xsi:type="dcterms:W3CDTF">2010-01-11T10:48:30Z</dcterms:created>
  <dcterms:modified xsi:type="dcterms:W3CDTF">2010-09-01T13:32:31Z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0x0101003815A28091A99F4D9721BE1025ECA97A</vt:lpwstr>
  </property>
</Properties>
</file>